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53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2606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804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8374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8867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536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5582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071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790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584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073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0452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B2374-3C11-4030-9EF0-DBA3D16DD32C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4A5B5-591C-4FCE-8FED-7448C82410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028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7200" dirty="0" smtClean="0">
                <a:solidFill>
                  <a:schemeClr val="accent1">
                    <a:lumMod val="75000"/>
                  </a:schemeClr>
                </a:solidFill>
              </a:rPr>
              <a:t>Change the story</a:t>
            </a:r>
            <a:endParaRPr lang="en-GB" sz="7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9921" y="6250898"/>
            <a:ext cx="42272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accent1">
                    <a:lumMod val="75000"/>
                  </a:schemeClr>
                </a:solidFill>
              </a:rPr>
              <a:t>Click on the slides to find out more about CLIMATE CHANGE……..</a:t>
            </a:r>
            <a:endParaRPr lang="en-GB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50" name="Picture 2" descr="Complete guide to Madagascar | Africa - Lonely Plane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74076">
            <a:off x="9194643" y="383940"/>
            <a:ext cx="2619375" cy="174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ing Penguin | Facts, pictures &amp;amp; more about King Pengui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8988">
            <a:off x="377982" y="396122"/>
            <a:ext cx="2983043" cy="1730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nowy Landscapes Windows 10 Theme - themepack.m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36839">
            <a:off x="8729950" y="4503534"/>
            <a:ext cx="2872438" cy="179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rasslands, Shrublands and Savannah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75675">
            <a:off x="281862" y="4230390"/>
            <a:ext cx="2619375" cy="174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Everyday shopping from brands like Heinz and Yakult helps destroy  rainforests, report claims | The Independent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283" y="217210"/>
            <a:ext cx="2790762" cy="2095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TIME for Kids | Fantastic Forests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384" y="4315739"/>
            <a:ext cx="3080560" cy="2166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393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4695"/>
            <a:ext cx="9144000" cy="1349115"/>
          </a:xfrm>
        </p:spPr>
        <p:txBody>
          <a:bodyPr>
            <a:normAutofit/>
          </a:bodyPr>
          <a:lstStyle/>
          <a:p>
            <a:r>
              <a:rPr lang="en-GB" sz="6000" dirty="0" smtClean="0">
                <a:solidFill>
                  <a:schemeClr val="accent1">
                    <a:lumMod val="75000"/>
                  </a:schemeClr>
                </a:solidFill>
              </a:rPr>
              <a:t>The problem</a:t>
            </a:r>
            <a:endParaRPr lang="en-GB" sz="6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19331" y="1936230"/>
            <a:ext cx="4646951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2123868" y="5829665"/>
            <a:ext cx="4886793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026" name="Picture 2" descr="Applying Climate Just in Staffordshire | Climate Ju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282" y="1813810"/>
            <a:ext cx="6038850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139252" y="1936230"/>
            <a:ext cx="373255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The brook is rising and going into peoples houses also not allowing us to go to school.</a:t>
            </a:r>
          </a:p>
          <a:p>
            <a:r>
              <a:rPr lang="en-GB" sz="2400" dirty="0" smtClean="0"/>
              <a:t>We should do something </a:t>
            </a:r>
          </a:p>
          <a:p>
            <a:r>
              <a:rPr lang="en-GB" sz="2400" dirty="0" smtClean="0"/>
              <a:t>About this. We should stop </a:t>
            </a:r>
            <a:r>
              <a:rPr lang="en-GB" sz="2400" dirty="0" smtClean="0"/>
              <a:t>releasing </a:t>
            </a:r>
            <a:r>
              <a:rPr lang="en-GB" sz="2400" dirty="0" smtClean="0"/>
              <a:t>carbon dioxide into the air </a:t>
            </a:r>
            <a:r>
              <a:rPr lang="en-GB" sz="2400" dirty="0" smtClean="0"/>
              <a:t>because it </a:t>
            </a:r>
            <a:r>
              <a:rPr lang="en-GB" sz="2400" dirty="0" smtClean="0"/>
              <a:t>is causing climate change.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9086474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3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19331" y="1936230"/>
            <a:ext cx="4646951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2123868" y="5829665"/>
            <a:ext cx="4886793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4" name="medium(1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4732" y="1617715"/>
            <a:ext cx="7585024" cy="378848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98425" y="458530"/>
            <a:ext cx="83195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 smtClean="0"/>
              <a:t>Video about climate change </a:t>
            </a:r>
            <a:endParaRPr lang="en-GB" sz="4400" dirty="0"/>
          </a:p>
        </p:txBody>
      </p:sp>
      <p:sp>
        <p:nvSpPr>
          <p:cNvPr id="2" name="TextBox 1"/>
          <p:cNvSpPr txBox="1"/>
          <p:nvPr/>
        </p:nvSpPr>
        <p:spPr>
          <a:xfrm>
            <a:off x="8709285" y="2173574"/>
            <a:ext cx="305799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THIS IS A VIDEO ABOUT CLIMATE CHANGE </a:t>
            </a:r>
            <a:endParaRPr lang="en-GB" sz="3200" dirty="0" smtClean="0"/>
          </a:p>
          <a:p>
            <a:r>
              <a:rPr lang="en-GB" sz="3200" dirty="0" smtClean="0"/>
              <a:t>Climate </a:t>
            </a:r>
            <a:r>
              <a:rPr lang="en-GB" sz="3200" dirty="0" smtClean="0"/>
              <a:t>change is bad but we are causing it. We need to stop this.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52901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94282" y="1546486"/>
            <a:ext cx="4646951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2123868" y="5829665"/>
            <a:ext cx="4886793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3417757" y="181132"/>
            <a:ext cx="9848537" cy="1021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 smtClean="0"/>
              <a:t>Consequences</a:t>
            </a:r>
            <a:endParaRPr lang="en-GB" sz="6000" dirty="0"/>
          </a:p>
        </p:txBody>
      </p:sp>
      <p:sp>
        <p:nvSpPr>
          <p:cNvPr id="10" name="TextBox 9"/>
          <p:cNvSpPr txBox="1"/>
          <p:nvPr/>
        </p:nvSpPr>
        <p:spPr>
          <a:xfrm>
            <a:off x="884420" y="1514399"/>
            <a:ext cx="577121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Flooding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Crop failure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Ice caps melting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Animals becoming extinct and homeless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Forest fires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Land underwater/ water levels rising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Storms and severe weather</a:t>
            </a:r>
          </a:p>
        </p:txBody>
      </p:sp>
      <p:pic>
        <p:nvPicPr>
          <p:cNvPr id="12" name="Picture 11" descr="Effects Of &lt;strong&gt;Climate Change&lt;/strong&gt; Free Stock Photo - Public Domain ..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6828">
            <a:off x="7094668" y="2247698"/>
            <a:ext cx="4590165" cy="305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48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4695"/>
            <a:ext cx="9144000" cy="1349115"/>
          </a:xfrm>
        </p:spPr>
        <p:txBody>
          <a:bodyPr>
            <a:normAutofit/>
          </a:bodyPr>
          <a:lstStyle/>
          <a:p>
            <a:r>
              <a:rPr lang="en-GB" sz="6000" dirty="0" smtClean="0">
                <a:solidFill>
                  <a:schemeClr val="accent1">
                    <a:lumMod val="75000"/>
                  </a:schemeClr>
                </a:solidFill>
              </a:rPr>
              <a:t>Climate change</a:t>
            </a:r>
            <a:endParaRPr lang="en-GB" sz="6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6717515">
            <a:off x="1019331" y="1936230"/>
            <a:ext cx="4646951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2123868" y="5829665"/>
            <a:ext cx="4886793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2050" name="Picture 2" descr="Effects | Facts – Climate Change: Vital Signs of the Plane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41439">
            <a:off x="294142" y="2673640"/>
            <a:ext cx="5225894" cy="257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lobal Warming vs. Climate Change | Resources – Climate Change: Vital Signs  of the Plane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65644">
            <a:off x="6753990" y="2516005"/>
            <a:ext cx="5292205" cy="288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363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182256" y="623156"/>
            <a:ext cx="4646951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2123868" y="5829665"/>
            <a:ext cx="4886793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4601980" y="688646"/>
            <a:ext cx="7839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smtClean="0"/>
              <a:t>Solutions</a:t>
            </a:r>
            <a:endParaRPr lang="en-GB" sz="5400" dirty="0"/>
          </a:p>
        </p:txBody>
      </p:sp>
      <p:sp>
        <p:nvSpPr>
          <p:cNvPr id="4" name="TextBox 3"/>
          <p:cNvSpPr txBox="1"/>
          <p:nvPr/>
        </p:nvSpPr>
        <p:spPr>
          <a:xfrm>
            <a:off x="434715" y="2128603"/>
            <a:ext cx="6250898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More electric </a:t>
            </a:r>
            <a:r>
              <a:rPr lang="en-GB" sz="3200" dirty="0" smtClean="0"/>
              <a:t>cars using renewable electricity</a:t>
            </a:r>
            <a:endParaRPr lang="en-GB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use solar panels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Eat more vegies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Insulate houses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Walk and recycle rubbish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Less meat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Conserve electricity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12820914" y="6467152"/>
            <a:ext cx="2856719" cy="2727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026" name="Picture 2" descr="Climate Change and the New Language of Weather · Giving Compas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72306">
            <a:off x="6271565" y="2354751"/>
            <a:ext cx="5115284" cy="287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33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27051" y="1748307"/>
            <a:ext cx="4646951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2123868" y="5829665"/>
            <a:ext cx="4886793" cy="404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4" name="Picture 3" descr="&lt;strong&gt;Hurricane&lt;/strong&gt; Katrina - Wikipediam.or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8222">
            <a:off x="911742" y="462383"/>
            <a:ext cx="2716833" cy="3622444"/>
          </a:xfrm>
          <a:prstGeom prst="rect">
            <a:avLst/>
          </a:prstGeom>
        </p:spPr>
      </p:pic>
      <p:pic>
        <p:nvPicPr>
          <p:cNvPr id="9" name="Picture 8" descr="&lt;strong&gt;Forest Fire&lt;/strong&gt; Free Stock Photo - Public Domain Pictures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29047">
            <a:off x="7051701" y="262119"/>
            <a:ext cx="4394456" cy="2929637"/>
          </a:xfrm>
          <a:prstGeom prst="rect">
            <a:avLst/>
          </a:prstGeom>
        </p:spPr>
      </p:pic>
      <p:pic>
        <p:nvPicPr>
          <p:cNvPr id="13" name="Picture 12" descr="&lt;strong&gt;Animals&lt;/strong&gt;, Birds, Creatures | Wild Life &amp; Sea Side ...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697">
            <a:off x="8184630" y="4181876"/>
            <a:ext cx="3777521" cy="2124856"/>
          </a:xfrm>
          <a:prstGeom prst="rect">
            <a:avLst/>
          </a:prstGeom>
        </p:spPr>
      </p:pic>
      <p:pic>
        <p:nvPicPr>
          <p:cNvPr id="15" name="Picture 14" descr="25 Perfectly Captured Photos Of &lt;strong&gt;Animals&lt;/strong&gt; in Snow - Snow ...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4716">
            <a:off x="3888629" y="3204868"/>
            <a:ext cx="3512695" cy="2195434"/>
          </a:xfrm>
          <a:prstGeom prst="rect">
            <a:avLst/>
          </a:prstGeom>
        </p:spPr>
      </p:pic>
      <p:pic>
        <p:nvPicPr>
          <p:cNvPr id="16" name="Picture 15" descr="File:Cutest &lt;strong&gt;Koala&lt;/strong&gt;.jpg - Wikimedia Commons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9812">
            <a:off x="1548239" y="4762958"/>
            <a:ext cx="1886944" cy="1729699"/>
          </a:xfrm>
          <a:prstGeom prst="rect">
            <a:avLst/>
          </a:prstGeom>
        </p:spPr>
      </p:pic>
      <p:pic>
        <p:nvPicPr>
          <p:cNvPr id="1026" name="Picture 2" descr="20 Underwater Photos to Celebrate World Oceans Day - Beautiful Sea Life  Photos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102248" flipV="1">
            <a:off x="4100062" y="611018"/>
            <a:ext cx="2811780" cy="1405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28098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45FE924EE0C144923EF41FAF992A31" ma:contentTypeVersion="13" ma:contentTypeDescription="Create a new document." ma:contentTypeScope="" ma:versionID="ac4115936211163441bf78a08bab36cd">
  <xsd:schema xmlns:xsd="http://www.w3.org/2001/XMLSchema" xmlns:xs="http://www.w3.org/2001/XMLSchema" xmlns:p="http://schemas.microsoft.com/office/2006/metadata/properties" xmlns:ns2="44bb4f67-3293-48a9-b405-743d7b5e4834" xmlns:ns3="4fc4d876-688b-4a8c-b16a-d5ddd562d196" targetNamespace="http://schemas.microsoft.com/office/2006/metadata/properties" ma:root="true" ma:fieldsID="823673286614062e210fc29b0e1e4caf" ns2:_="" ns3:_="">
    <xsd:import namespace="44bb4f67-3293-48a9-b405-743d7b5e4834"/>
    <xsd:import namespace="4fc4d876-688b-4a8c-b16a-d5ddd562d19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bb4f67-3293-48a9-b405-743d7b5e483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c4d876-688b-4a8c-b16a-d5ddd562d19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8C49BBA-17E1-4D13-BA85-6296AC2BCF86}"/>
</file>

<file path=customXml/itemProps2.xml><?xml version="1.0" encoding="utf-8"?>
<ds:datastoreItem xmlns:ds="http://schemas.openxmlformats.org/officeDocument/2006/customXml" ds:itemID="{B677B327-71ED-4844-8ABD-B560A793E82A}"/>
</file>

<file path=customXml/itemProps3.xml><?xml version="1.0" encoding="utf-8"?>
<ds:datastoreItem xmlns:ds="http://schemas.openxmlformats.org/officeDocument/2006/customXml" ds:itemID="{16DCBA8B-F0C7-496D-877B-12C6F1E6BD61}"/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134</Words>
  <Application>Microsoft Office PowerPoint</Application>
  <PresentationFormat>Widescreen</PresentationFormat>
  <Paragraphs>26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Change the story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John of Rolleston Primary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Change the story</dc:title>
  <dc:creator>S Wardle</dc:creator>
  <cp:lastModifiedBy>Mrs C Thompson</cp:lastModifiedBy>
  <cp:revision>17</cp:revision>
  <dcterms:created xsi:type="dcterms:W3CDTF">2021-06-14T13:04:49Z</dcterms:created>
  <dcterms:modified xsi:type="dcterms:W3CDTF">2021-08-09T15:49:39Z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0x010100C245FE924EE0C144923EF41FAF992A31</vt:lpwstr>
  </property>
</Properties>
</file>

<file path=docProps/thumbnail.jpeg>
</file>